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0zjFMq2RirI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IN" sz="7200">
                <a:solidFill>
                  <a:srgbClr val="741B47"/>
                </a:solidFill>
              </a:rPr>
              <a:t>Visual Effects in Advertisements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8681950" y="4769375"/>
            <a:ext cx="28614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sz="3000"/>
              <a:t>54 - Bhakti Shah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1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2147152"/>
            <a:ext cx="12192000" cy="44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931000" cy="22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-2186" r="0" t="-5887"/>
          <a:stretch/>
        </p:blipFill>
        <p:spPr>
          <a:xfrm>
            <a:off x="-50" y="2441650"/>
            <a:ext cx="12192000" cy="4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20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" y="2727900"/>
            <a:ext cx="12192000" cy="41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729575" y="576625"/>
            <a:ext cx="11462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effects can be divided into two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catagories: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IN" sz="4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Photographic</a:t>
            </a:r>
            <a:r>
              <a:rPr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(made with a camera)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IN" sz="4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(made with a computer).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-999" r="0" t="0"/>
          <a:stretch/>
        </p:blipFill>
        <p:spPr>
          <a:xfrm>
            <a:off x="-121600" y="0"/>
            <a:ext cx="12313500" cy="67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134900" y="1712075"/>
            <a:ext cx="99222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IN" sz="6000"/>
              <a:t>Use of Animation and VFX in various  </a:t>
            </a:r>
            <a:r>
              <a:rPr lang="en-IN" sz="6000">
                <a:solidFill>
                  <a:schemeClr val="dk1"/>
                </a:solidFill>
              </a:rPr>
              <a:t>advertisements</a:t>
            </a:r>
            <a:r>
              <a:rPr lang="en-IN" sz="6000"/>
              <a:t>                 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240275" y="277250"/>
            <a:ext cx="94845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-IN" sz="3600">
                <a:solidFill>
                  <a:srgbClr val="504C48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Vodafone ZooZoo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599" y="0"/>
            <a:ext cx="4069399" cy="32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170250" y="1760675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1386175" y="1567225"/>
            <a:ext cx="61650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00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The Vodafone ads featuring the Zoo Zoo cartoonshape become the hot talk during the current IPL broadcasts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386175" y="3429000"/>
            <a:ext cx="10578900" cy="18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000"/>
              <a:t>Prakash Varma, ad filmmaker, Nirvana Films, has directed the commercials, and reveals that the Zoozoos were a big challenge to create.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75" name="Shape 175"/>
          <p:cNvSpPr/>
          <p:nvPr/>
        </p:nvSpPr>
        <p:spPr>
          <a:xfrm>
            <a:off x="170250" y="3429000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70250" y="5097325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1386175" y="4501950"/>
            <a:ext cx="103356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00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It is said that Vodafone has spent 30 crorerupees for making 30 ads with these cartoons.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90700" cy="30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1375" y="0"/>
            <a:ext cx="5990700" cy="30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80350"/>
            <a:ext cx="5990700" cy="3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1375" y="3380350"/>
            <a:ext cx="59907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"/>
            <a:ext cx="5072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4218" y="0"/>
            <a:ext cx="6407699" cy="29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250" y="3390100"/>
            <a:ext cx="6407700" cy="3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"/>
            <a:ext cx="6249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9900" y="150"/>
            <a:ext cx="5942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383275" y="1687750"/>
            <a:ext cx="7198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IN" sz="4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 Commonly Used Techniques in Visual Advertising</a:t>
            </a:r>
            <a:br>
              <a:rPr b="1" i="0" lang="en-IN" sz="4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0" y="0"/>
            <a:ext cx="607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b="1" lang="en-IN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Nike Biomorph Camaign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50" y="0"/>
            <a:ext cx="6914749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948300" y="2829775"/>
            <a:ext cx="112437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000">
                <a:solidFill>
                  <a:srgbClr val="333333"/>
                </a:solidFill>
                <a:highlight>
                  <a:srgbClr val="FFFFFF"/>
                </a:highlight>
              </a:rPr>
              <a:t>This commercial Nike “Biomorph” bagged Visual Effects Society Award in 2013.</a:t>
            </a:r>
          </a:p>
          <a:p>
            <a:pPr lvl="0">
              <a:spcBef>
                <a:spcPts val="0"/>
              </a:spcBef>
              <a:buNone/>
            </a:pPr>
            <a:r>
              <a:rPr lang="en-IN" sz="30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IN" sz="3000">
                <a:solidFill>
                  <a:srgbClr val="333333"/>
                </a:solidFill>
                <a:highlight>
                  <a:srgbClr val="FFFFFF"/>
                </a:highlight>
              </a:rPr>
              <a:t>The commercial spotlighted how the new technology makes the shoe a seamless wear. For the ad, Digital Domain created an anatomical view of human foot and the shoe.</a:t>
            </a:r>
            <a:r>
              <a:rPr lang="en-IN" sz="24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206" name="Shape 206"/>
          <p:cNvSpPr/>
          <p:nvPr/>
        </p:nvSpPr>
        <p:spPr>
          <a:xfrm>
            <a:off x="0" y="3317125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0" y="4466600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 title="Nike_Biomorph_beforeandafter.m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1003575"/>
            <a:ext cx="5905500" cy="58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4134275" y="0"/>
            <a:ext cx="6286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800"/>
              <a:t>Frooti Campaign</a:t>
            </a:r>
          </a:p>
        </p:txBody>
      </p:sp>
      <p:pic>
        <p:nvPicPr>
          <p:cNvPr descr="frooti.png"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5399"/>
            <a:ext cx="6286499" cy="34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89900"/>
            <a:ext cx="6286500" cy="256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14624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459150" y="2538925"/>
            <a:ext cx="107328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3000">
                <a:solidFill>
                  <a:srgbClr val="333333"/>
                </a:solidFill>
                <a:highlight>
                  <a:srgbClr val="F9F9F9"/>
                </a:highlight>
              </a:rPr>
              <a:t>Many of us associate Pillsbury with its mascot “Poppin’ Fresh” who’s a cute chef made up of dough with blue eyes and a scarf tied around his neck.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IN" sz="3000">
                <a:solidFill>
                  <a:srgbClr val="333333"/>
                </a:solidFill>
                <a:highlight>
                  <a:srgbClr val="F9F9F9"/>
                </a:highlight>
              </a:rPr>
              <a:t>The mascot is commonly known as Pillsbury Dough and was created by Rudy Perz back in 1965 using a blend of stop-motion clay animation technique.</a:t>
            </a:r>
          </a:p>
        </p:txBody>
      </p:sp>
      <p:sp>
        <p:nvSpPr>
          <p:cNvPr id="227" name="Shape 227"/>
          <p:cNvSpPr/>
          <p:nvPr/>
        </p:nvSpPr>
        <p:spPr>
          <a:xfrm>
            <a:off x="0" y="3524250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0" y="5306025"/>
            <a:ext cx="729600" cy="4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8049650" y="1361875"/>
            <a:ext cx="41424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IN" sz="3000">
                <a:solidFill>
                  <a:srgbClr val="333333"/>
                </a:solidFill>
                <a:highlight>
                  <a:srgbClr val="F9F9F9"/>
                </a:highlight>
              </a:rPr>
              <a:t>Pillsbury Dough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450" y="0"/>
            <a:ext cx="6286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0" y="0"/>
            <a:ext cx="5794500" cy="6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IN" sz="3000">
                <a:solidFill>
                  <a:srgbClr val="333333"/>
                </a:solidFill>
                <a:highlight>
                  <a:srgbClr val="F9F9F9"/>
                </a:highlight>
              </a:rPr>
              <a:t>Amaron</a:t>
            </a:r>
            <a:r>
              <a:rPr lang="en-IN" sz="2400">
                <a:solidFill>
                  <a:srgbClr val="333333"/>
                </a:solidFill>
                <a:highlight>
                  <a:srgbClr val="F9F9F9"/>
                </a:highlight>
              </a:rPr>
              <a:t>     :  </a:t>
            </a:r>
            <a:r>
              <a:rPr lang="en-IN" sz="3000">
                <a:solidFill>
                  <a:srgbClr val="333333"/>
                </a:solidFill>
                <a:highlight>
                  <a:srgbClr val="F9F9F9"/>
                </a:highlight>
              </a:rPr>
              <a:t>  </a:t>
            </a:r>
            <a:r>
              <a:rPr lang="en-IN" sz="3000">
                <a:solidFill>
                  <a:srgbClr val="333333"/>
                </a:solidFill>
                <a:highlight>
                  <a:srgbClr val="F9F9F9"/>
                </a:highlight>
              </a:rPr>
              <a:t>In the famous Amaron ads, claymotion technique was used for the very first time in Indian advertising market.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IN" sz="3000">
                <a:solidFill>
                  <a:srgbClr val="333333"/>
                </a:solidFill>
                <a:highlight>
                  <a:srgbClr val="F9F9F9"/>
                </a:highlight>
              </a:rPr>
              <a:t>This innovative ad was produced by E Suresh in 2002 and had bagged many awards along the way.</a:t>
            </a:r>
            <a:r>
              <a:rPr lang="en-IN" sz="2400">
                <a:solidFill>
                  <a:srgbClr val="333333"/>
                </a:solidFill>
                <a:highlight>
                  <a:srgbClr val="F9F9F9"/>
                </a:highlight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YouTube Preview Image" id="240" name="Shape 240">
            <a:hlinkClick r:id="rId3"/>
          </p:cNvPr>
          <p:cNvSpPr/>
          <p:nvPr/>
        </p:nvSpPr>
        <p:spPr>
          <a:xfrm>
            <a:off x="25400" y="-682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p.png"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424" y="2748075"/>
            <a:ext cx="5870575" cy="410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pp.png"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0" y="0"/>
            <a:ext cx="629602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243" name="Shape 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1425" y="0"/>
            <a:ext cx="5870574" cy="27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86375" y="75"/>
            <a:ext cx="11705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➢"/>
            </a:pPr>
            <a:r>
              <a:rPr lang="en-IN" sz="3000">
                <a:solidFill>
                  <a:srgbClr val="555555"/>
                </a:solidFill>
              </a:rPr>
              <a:t>T</a:t>
            </a:r>
            <a:r>
              <a:rPr b="0" i="0" lang="en-IN" sz="3000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his commercial was a brilliant combination of VFX and animation. The Happydent ad campaign worked on the concept ‘chewing gum for sparkling teeth’.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55555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➢"/>
            </a:pPr>
            <a:r>
              <a:rPr b="0" i="0" lang="en-IN" sz="3000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This concept was delivered through a fictional setting where men, instead of bulbs, provide light by eating Happydent gum and smiling.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55555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➢"/>
            </a:pPr>
            <a:r>
              <a:rPr b="0" i="0" lang="en-IN" sz="3000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It was shot using real artist</a:t>
            </a:r>
            <a:r>
              <a:rPr lang="en-IN" sz="3000">
                <a:solidFill>
                  <a:srgbClr val="555555"/>
                </a:solidFill>
              </a:rPr>
              <a:t> </a:t>
            </a:r>
            <a:r>
              <a:rPr b="0" i="0" lang="en-IN" sz="3000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but the light effects and most of the set creation was done in post production.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55555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➢"/>
            </a:pPr>
            <a:r>
              <a:rPr b="0" i="0" lang="en-IN" sz="3000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Animation saved the day when software were used to create the landscape as well as VFX was used to show proper ambience, light and sound effects.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535025" y="0"/>
            <a:ext cx="92412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IN" sz="3600"/>
              <a:t>B</a:t>
            </a:r>
            <a:r>
              <a:rPr b="1" lang="en-IN" sz="3600"/>
              <a:t>ibliography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0" y="933875"/>
            <a:ext cx="118920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400"/>
              <a:t>http://srushtivfx.com/how-vfx-grabs-a-viewers-attention-and-why-it-is-so-important-in-advertising/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0" y="1637100"/>
            <a:ext cx="1167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400"/>
              <a:t>http://www.animationxpress.com/index.php/latest-news/popular-brand-campaigns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0" y="2504825"/>
            <a:ext cx="1167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400"/>
              <a:t>http://blog.visme.co/visual-advertising-techniques/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0" y="3466925"/>
            <a:ext cx="1167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400"/>
              <a:t>http://www.maacindia.com/blog/index.php/top-advertising-campaigns-that-used-animation-vfx-in-india/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0" y="4567550"/>
            <a:ext cx="118920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400"/>
              <a:t>https://www.slideshare.net/shahsd1920/vodafone-zoo-zoos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0" y="5540350"/>
            <a:ext cx="116733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400"/>
              <a:t>https://www.fxguide.com/quicktakes/ves-commercials-nike-biomorph/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925" y="1882300"/>
            <a:ext cx="6468875" cy="2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325" y="252925"/>
            <a:ext cx="9557400" cy="27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325" y="3171225"/>
            <a:ext cx="9557400" cy="35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850" y="228600"/>
            <a:ext cx="105303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850" y="2782100"/>
            <a:ext cx="10530300" cy="40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50" y="277250"/>
            <a:ext cx="11040900" cy="19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550" y="2763650"/>
            <a:ext cx="11308500" cy="33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25" y="0"/>
            <a:ext cx="10691100" cy="23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025" y="2616700"/>
            <a:ext cx="10749000" cy="4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" y="0"/>
            <a:ext cx="12192000" cy="20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25" y="2295725"/>
            <a:ext cx="11673000" cy="45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306275"/>
            <a:ext cx="12192000" cy="1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8025" y="2163325"/>
            <a:ext cx="8633400" cy="46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867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71400"/>
            <a:ext cx="12192000" cy="45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